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559675" cy="10691813"/>
  <p:notesSz cx="6807200" cy="9939338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iO3H9/tp+Da+4o/SDShe3I4Qd/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31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4750" y="745425"/>
            <a:ext cx="4538350" cy="3727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:notes"/>
          <p:cNvSpPr txBox="1">
            <a:spLocks noGrp="1"/>
          </p:cNvSpPr>
          <p:nvPr>
            <p:ph type="body" idx="1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46125"/>
            <a:ext cx="2633662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:notes"/>
          <p:cNvSpPr txBox="1">
            <a:spLocks noGrp="1"/>
          </p:cNvSpPr>
          <p:nvPr>
            <p:ph type="body" idx="1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46125"/>
            <a:ext cx="2633662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ster Slide">
  <p:cSld name="Poster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body" idx="1"/>
          </p:nvPr>
        </p:nvSpPr>
        <p:spPr>
          <a:xfrm>
            <a:off x="720000" y="6935439"/>
            <a:ext cx="1710893" cy="6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lt1"/>
              </a:buClr>
              <a:buSzPts val="1984"/>
              <a:buFont typeface="Arial"/>
              <a:buNone/>
              <a:defRPr sz="1984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2"/>
          </p:nvPr>
        </p:nvSpPr>
        <p:spPr>
          <a:xfrm>
            <a:off x="4569235" y="6935439"/>
            <a:ext cx="2270439" cy="6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body" idx="3"/>
          </p:nvPr>
        </p:nvSpPr>
        <p:spPr>
          <a:xfrm>
            <a:off x="720000" y="8093547"/>
            <a:ext cx="5284934" cy="440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body" idx="4"/>
          </p:nvPr>
        </p:nvSpPr>
        <p:spPr>
          <a:xfrm>
            <a:off x="2749915" y="9257692"/>
            <a:ext cx="1737165" cy="548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body" idx="5"/>
          </p:nvPr>
        </p:nvSpPr>
        <p:spPr>
          <a:xfrm>
            <a:off x="4948157" y="9257693"/>
            <a:ext cx="1895533" cy="548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body" idx="6"/>
          </p:nvPr>
        </p:nvSpPr>
        <p:spPr>
          <a:xfrm>
            <a:off x="2595204" y="6935439"/>
            <a:ext cx="1710893" cy="6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lt1"/>
              </a:buClr>
              <a:buSzPts val="1984"/>
              <a:buFont typeface="Arial"/>
              <a:buNone/>
              <a:defRPr sz="1984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body" idx="7"/>
          </p:nvPr>
        </p:nvSpPr>
        <p:spPr>
          <a:xfrm>
            <a:off x="715985" y="9257693"/>
            <a:ext cx="1572854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Font typeface="Arial"/>
              <a:buNone/>
              <a:defRPr sz="165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Font typeface="Arial"/>
              <a:buNone/>
              <a:defRPr sz="148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Font typeface="Arial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5"/>
          <p:cNvSpPr>
            <a:spLocks noGrp="1"/>
          </p:cNvSpPr>
          <p:nvPr>
            <p:ph type="pic" idx="8"/>
          </p:nvPr>
        </p:nvSpPr>
        <p:spPr>
          <a:xfrm>
            <a:off x="723691" y="720000"/>
            <a:ext cx="6119999" cy="17496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5"/>
          <p:cNvSpPr txBox="1">
            <a:spLocks noGrp="1"/>
          </p:cNvSpPr>
          <p:nvPr>
            <p:ph type="body" idx="9"/>
          </p:nvPr>
        </p:nvSpPr>
        <p:spPr>
          <a:xfrm>
            <a:off x="715985" y="5843559"/>
            <a:ext cx="6119999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5000"/>
              </a:lnSpc>
              <a:spcBef>
                <a:spcPts val="827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157"/>
              <a:buFont typeface="Arial"/>
              <a:buNone/>
              <a:defRPr sz="1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None/>
              <a:defRPr sz="99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Font typeface="Arial"/>
              <a:buNone/>
              <a:defRPr sz="8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3"/>
          </p:nvPr>
        </p:nvSpPr>
        <p:spPr>
          <a:xfrm>
            <a:off x="723691" y="3792544"/>
            <a:ext cx="6127751" cy="14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lt1"/>
              </a:buClr>
              <a:buSzPts val="1488"/>
              <a:buFont typeface="Arial"/>
              <a:buNone/>
              <a:defRPr sz="1488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lt1"/>
              </a:buClr>
              <a:buSzPts val="1488"/>
              <a:buFont typeface="Arial"/>
              <a:buNone/>
              <a:defRPr sz="1488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4"/>
          <p:cNvPicPr preferRelativeResize="0"/>
          <p:nvPr/>
        </p:nvPicPr>
        <p:blipFill rotWithShape="1">
          <a:blip r:embed="rId3">
            <a:alphaModFix/>
          </a:blip>
          <a:srcRect l="1566" r="1567" b="743"/>
          <a:stretch/>
        </p:blipFill>
        <p:spPr>
          <a:xfrm>
            <a:off x="0" y="3068618"/>
            <a:ext cx="7559675" cy="76231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Google Shape;7;p4"/>
          <p:cNvCxnSpPr/>
          <p:nvPr/>
        </p:nvCxnSpPr>
        <p:spPr>
          <a:xfrm>
            <a:off x="2443968" y="6924378"/>
            <a:ext cx="0" cy="6840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" name="Google Shape;8;p4"/>
          <p:cNvCxnSpPr/>
          <p:nvPr/>
        </p:nvCxnSpPr>
        <p:spPr>
          <a:xfrm>
            <a:off x="4488964" y="6903065"/>
            <a:ext cx="0" cy="6840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1977" y="0"/>
            <a:ext cx="7671654" cy="1084658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"/>
          <p:cNvSpPr txBox="1">
            <a:spLocks noGrp="1"/>
          </p:cNvSpPr>
          <p:nvPr>
            <p:ph type="body" idx="7"/>
          </p:nvPr>
        </p:nvSpPr>
        <p:spPr>
          <a:xfrm>
            <a:off x="1718135" y="9610526"/>
            <a:ext cx="28044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Name of the partner institution: </a:t>
            </a:r>
            <a:br>
              <a:rPr lang="en-US" dirty="0">
                <a:solidFill>
                  <a:srgbClr val="003399"/>
                </a:solidFill>
              </a:rPr>
            </a:br>
            <a:r>
              <a:rPr lang="hr-HR" dirty="0">
                <a:solidFill>
                  <a:srgbClr val="003399"/>
                </a:solidFill>
              </a:rPr>
              <a:t>Koprivnica Križevci </a:t>
            </a:r>
            <a:r>
              <a:rPr lang="en-NZ" dirty="0">
                <a:solidFill>
                  <a:srgbClr val="003399"/>
                </a:solidFill>
              </a:rPr>
              <a:t>County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Contact person: </a:t>
            </a:r>
            <a:r>
              <a:rPr lang="hr-HR" dirty="0">
                <a:solidFill>
                  <a:srgbClr val="003399"/>
                </a:solidFill>
              </a:rPr>
              <a:t>Vladimir Šadek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E-mail: </a:t>
            </a:r>
            <a:r>
              <a:rPr lang="hr-HR" dirty="0">
                <a:solidFill>
                  <a:srgbClr val="003399"/>
                </a:solidFill>
              </a:rPr>
              <a:t>vladimir.sadek@kckzz.hr</a:t>
            </a:r>
            <a:endParaRPr dirty="0"/>
          </a:p>
        </p:txBody>
      </p:sp>
      <p:sp>
        <p:nvSpPr>
          <p:cNvPr id="26" name="Google Shape;26;p1"/>
          <p:cNvSpPr txBox="1"/>
          <p:nvPr/>
        </p:nvSpPr>
        <p:spPr>
          <a:xfrm>
            <a:off x="4465825" y="9610525"/>
            <a:ext cx="3013800" cy="7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3399"/>
                </a:solidFill>
                <a:latin typeface="Open Sans"/>
                <a:ea typeface="Open Sans"/>
                <a:cs typeface="Open Sans"/>
                <a:sym typeface="Open Sans"/>
              </a:rPr>
              <a:t>Facebook profile link: https://www.facebook.com/zupanija.kckz</a:t>
            </a:r>
            <a:endParaRPr lang="en-US" dirty="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Font typeface="Arial"/>
              <a:buNone/>
            </a:pPr>
            <a:r>
              <a:rPr lang="en-US" sz="1000" dirty="0">
                <a:solidFill>
                  <a:srgbClr val="003399"/>
                </a:solidFill>
                <a:latin typeface="Open Sans"/>
                <a:ea typeface="Open Sans"/>
                <a:cs typeface="Open Sans"/>
                <a:sym typeface="Open Sans"/>
              </a:rPr>
              <a:t>Website: https://kckzz.hr</a:t>
            </a:r>
            <a:endParaRPr lang="en-US" dirty="0"/>
          </a:p>
        </p:txBody>
      </p:sp>
      <p:sp>
        <p:nvSpPr>
          <p:cNvPr id="27" name="Google Shape;27;p1"/>
          <p:cNvSpPr txBox="1"/>
          <p:nvPr/>
        </p:nvSpPr>
        <p:spPr>
          <a:xfrm>
            <a:off x="0" y="8799149"/>
            <a:ext cx="75596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  <a:t>This project is supported by the Interreg Danube Region Programme co-funded by the </a:t>
            </a:r>
            <a:b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  <a:t>European Union.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1"/>
            <a:ext cx="7562187" cy="10691814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"/>
          <p:cNvSpPr txBox="1">
            <a:spLocks noGrp="1"/>
          </p:cNvSpPr>
          <p:nvPr>
            <p:ph type="body" idx="7"/>
          </p:nvPr>
        </p:nvSpPr>
        <p:spPr>
          <a:xfrm>
            <a:off x="1718134" y="9512754"/>
            <a:ext cx="2802019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Name of the partner institution: </a:t>
            </a:r>
            <a:br>
              <a:rPr lang="en-US" dirty="0">
                <a:solidFill>
                  <a:srgbClr val="003399"/>
                </a:solidFill>
              </a:rPr>
            </a:br>
            <a:r>
              <a:rPr lang="en-US" dirty="0">
                <a:solidFill>
                  <a:srgbClr val="003399"/>
                </a:solidFill>
              </a:rPr>
              <a:t>Koprivnica Križevci County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Contact person: Vladimir Šadek</a:t>
            </a:r>
            <a:endParaRPr lang="en-US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None/>
            </a:pPr>
            <a:r>
              <a:rPr lang="en-US" dirty="0">
                <a:solidFill>
                  <a:srgbClr val="003399"/>
                </a:solidFill>
              </a:rPr>
              <a:t>E-mail: vladimir.sadek@kckzz.hr</a:t>
            </a:r>
            <a:endParaRPr lang="en-US" dirty="0"/>
          </a:p>
        </p:txBody>
      </p:sp>
      <p:sp>
        <p:nvSpPr>
          <p:cNvPr id="34" name="Google Shape;34;p2"/>
          <p:cNvSpPr txBox="1"/>
          <p:nvPr/>
        </p:nvSpPr>
        <p:spPr>
          <a:xfrm>
            <a:off x="4794808" y="9523640"/>
            <a:ext cx="2802020" cy="736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3399"/>
                </a:solidFill>
                <a:latin typeface="Open Sans"/>
                <a:ea typeface="Open Sans"/>
                <a:cs typeface="Open Sans"/>
                <a:sym typeface="Open Sans"/>
              </a:rPr>
              <a:t>Facebook profile link: https://www.facebook.com/zupanija.kckz</a:t>
            </a:r>
            <a:endParaRPr lang="en-US" sz="1000" dirty="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Font typeface="Arial"/>
              <a:buNone/>
            </a:pPr>
            <a:r>
              <a:rPr lang="en-US" sz="1000" dirty="0">
                <a:solidFill>
                  <a:srgbClr val="003399"/>
                </a:solidFill>
                <a:latin typeface="Open Sans"/>
                <a:ea typeface="Open Sans"/>
                <a:cs typeface="Open Sans"/>
                <a:sym typeface="Open Sans"/>
              </a:rPr>
              <a:t>Website: https://kckzz.hr</a:t>
            </a:r>
            <a:endParaRPr lang="en-US" sz="1000" dirty="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000"/>
              <a:buFont typeface="Arial"/>
              <a:buNone/>
            </a:pPr>
            <a:endParaRPr lang="en-US" dirty="0"/>
          </a:p>
        </p:txBody>
      </p:sp>
      <p:sp>
        <p:nvSpPr>
          <p:cNvPr id="35" name="Google Shape;35;p2"/>
          <p:cNvSpPr txBox="1"/>
          <p:nvPr/>
        </p:nvSpPr>
        <p:spPr>
          <a:xfrm>
            <a:off x="0" y="8799149"/>
            <a:ext cx="75596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  <a:t>This project is supported by the Interreg Danube Region Programme co-funded by the </a:t>
            </a:r>
            <a:b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 b="0" i="0" u="none" strike="noStrike" cap="none" baseline="30000">
                <a:solidFill>
                  <a:srgbClr val="243D8F"/>
                </a:solidFill>
                <a:latin typeface="Open Sans"/>
                <a:ea typeface="Open Sans"/>
                <a:cs typeface="Open Sans"/>
                <a:sym typeface="Open Sans"/>
              </a:rPr>
              <a:t>European Union.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126</Words>
  <Application>Microsoft Office PowerPoint</Application>
  <PresentationFormat>Prilagođeno</PresentationFormat>
  <Paragraphs>12</Paragraphs>
  <Slides>2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6" baseType="lpstr">
      <vt:lpstr>Open Sans</vt:lpstr>
      <vt:lpstr>Arial</vt:lpstr>
      <vt:lpstr>Calibri</vt:lpstr>
      <vt:lpstr>Office Theme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Judit Urbán</dc:creator>
  <cp:lastModifiedBy>Vladimir Šadek</cp:lastModifiedBy>
  <cp:revision>2</cp:revision>
  <dcterms:created xsi:type="dcterms:W3CDTF">2024-02-29T12:52:51Z</dcterms:created>
  <dcterms:modified xsi:type="dcterms:W3CDTF">2024-04-16T12:49:18Z</dcterms:modified>
</cp:coreProperties>
</file>