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0691813" cy="151193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241"/>
    <p:restoredTop sz="96327"/>
  </p:normalViewPr>
  <p:slideViewPr>
    <p:cSldViewPr snapToGrid="0">
      <p:cViewPr varScale="1">
        <p:scale>
          <a:sx n="52" d="100"/>
          <a:sy n="52" d="100"/>
        </p:scale>
        <p:origin x="3558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2474395"/>
            <a:ext cx="9088041" cy="5263774"/>
          </a:xfrm>
          <a:prstGeom prst="rect">
            <a:avLst/>
          </a:prstGeom>
        </p:spPr>
        <p:txBody>
          <a:bodyPr anchor="b"/>
          <a:lstStyle>
            <a:lvl1pPr algn="ctr">
              <a:defRPr sz="7016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7941160"/>
            <a:ext cx="8018860" cy="36503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6"/>
            </a:lvl1pPr>
            <a:lvl2pPr marL="534604" indent="0" algn="ctr">
              <a:buNone/>
              <a:defRPr sz="2339"/>
            </a:lvl2pPr>
            <a:lvl3pPr marL="1069208" indent="0" algn="ctr">
              <a:buNone/>
              <a:defRPr sz="2105"/>
            </a:lvl3pPr>
            <a:lvl4pPr marL="1603812" indent="0" algn="ctr">
              <a:buNone/>
              <a:defRPr sz="1871"/>
            </a:lvl4pPr>
            <a:lvl5pPr marL="2138416" indent="0" algn="ctr">
              <a:buNone/>
              <a:defRPr sz="1871"/>
            </a:lvl5pPr>
            <a:lvl6pPr marL="2673020" indent="0" algn="ctr">
              <a:buNone/>
              <a:defRPr sz="1871"/>
            </a:lvl6pPr>
            <a:lvl7pPr marL="3207624" indent="0" algn="ctr">
              <a:buNone/>
              <a:defRPr sz="1871"/>
            </a:lvl7pPr>
            <a:lvl8pPr marL="3742228" indent="0" algn="ctr">
              <a:buNone/>
              <a:defRPr sz="1871"/>
            </a:lvl8pPr>
            <a:lvl9pPr marL="4276832" indent="0" algn="ctr">
              <a:buNone/>
              <a:defRPr sz="1871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51F73D12-40DF-D941-B4EC-85FE88397D55}" type="datetimeFigureOut">
              <a:rPr lang="de-DE" smtClean="0"/>
              <a:t>31.05.2023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E990C9A6-1A16-324B-B61A-99DE10EF7C2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1043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5062" y="804969"/>
            <a:ext cx="9221689" cy="2922375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2" y="4024827"/>
            <a:ext cx="9221689" cy="959308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51F73D12-40DF-D941-B4EC-85FE88397D55}" type="datetimeFigureOut">
              <a:rPr lang="de-DE" smtClean="0"/>
              <a:t>31.05.2023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E990C9A6-1A16-324B-B61A-99DE10EF7C2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974748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804966"/>
            <a:ext cx="2305422" cy="12812950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804966"/>
            <a:ext cx="6782619" cy="128129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51F73D12-40DF-D941-B4EC-85FE88397D55}" type="datetimeFigureOut">
              <a:rPr lang="de-DE" smtClean="0"/>
              <a:t>31.05.2023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E990C9A6-1A16-324B-B61A-99DE10EF7C2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3610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5062" y="804969"/>
            <a:ext cx="9221689" cy="2922375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5062" y="4024827"/>
            <a:ext cx="9221689" cy="959308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51F73D12-40DF-D941-B4EC-85FE88397D55}" type="datetimeFigureOut">
              <a:rPr lang="de-DE" smtClean="0"/>
              <a:t>31.05.2023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E990C9A6-1A16-324B-B61A-99DE10EF7C2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2923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3769342"/>
            <a:ext cx="9221689" cy="6289229"/>
          </a:xfrm>
          <a:prstGeom prst="rect">
            <a:avLst/>
          </a:prstGeom>
        </p:spPr>
        <p:txBody>
          <a:bodyPr anchor="b"/>
          <a:lstStyle>
            <a:lvl1pPr>
              <a:defRPr sz="7016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10118069"/>
            <a:ext cx="9221689" cy="330735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6">
                <a:solidFill>
                  <a:schemeClr val="tx1"/>
                </a:solidFill>
              </a:defRPr>
            </a:lvl1pPr>
            <a:lvl2pPr marL="534604" indent="0">
              <a:buNone/>
              <a:defRPr sz="2339">
                <a:solidFill>
                  <a:schemeClr val="tx1">
                    <a:tint val="75000"/>
                  </a:schemeClr>
                </a:solidFill>
              </a:defRPr>
            </a:lvl2pPr>
            <a:lvl3pPr marL="1069208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3pPr>
            <a:lvl4pPr marL="160381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4pPr>
            <a:lvl5pPr marL="2138416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5pPr>
            <a:lvl6pPr marL="2673020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6pPr>
            <a:lvl7pPr marL="3207624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7pPr>
            <a:lvl8pPr marL="3742228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8pPr>
            <a:lvl9pPr marL="427683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51F73D12-40DF-D941-B4EC-85FE88397D55}" type="datetimeFigureOut">
              <a:rPr lang="de-DE" smtClean="0"/>
              <a:t>31.05.2023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E990C9A6-1A16-324B-B61A-99DE10EF7C2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28774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5062" y="804969"/>
            <a:ext cx="9221689" cy="2922375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4024827"/>
            <a:ext cx="4544021" cy="959308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4024827"/>
            <a:ext cx="4544021" cy="959308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51F73D12-40DF-D941-B4EC-85FE88397D55}" type="datetimeFigureOut">
              <a:rPr lang="de-DE" smtClean="0"/>
              <a:t>31.05.2023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E990C9A6-1A16-324B-B61A-99DE10EF7C2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995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804969"/>
            <a:ext cx="9221689" cy="2922375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3706342"/>
            <a:ext cx="4523137" cy="181642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5522763"/>
            <a:ext cx="4523137" cy="812315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3706342"/>
            <a:ext cx="4545413" cy="181642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5522763"/>
            <a:ext cx="4545413" cy="812315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51F73D12-40DF-D941-B4EC-85FE88397D55}" type="datetimeFigureOut">
              <a:rPr lang="de-DE" smtClean="0"/>
              <a:t>31.05.2023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E990C9A6-1A16-324B-B61A-99DE10EF7C2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23776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5062" y="804969"/>
            <a:ext cx="9221689" cy="2922375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51F73D12-40DF-D941-B4EC-85FE88397D55}" type="datetimeFigureOut">
              <a:rPr lang="de-DE" smtClean="0"/>
              <a:t>31.05.2023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E990C9A6-1A16-324B-B61A-99DE10EF7C2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323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51F73D12-40DF-D941-B4EC-85FE88397D55}" type="datetimeFigureOut">
              <a:rPr lang="de-DE" smtClean="0"/>
              <a:t>31.05.2023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E990C9A6-1A16-324B-B61A-99DE10EF7C2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128054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  <a:prstGeom prst="rect">
            <a:avLst/>
          </a:prstGeom>
        </p:spPr>
        <p:txBody>
          <a:bodyPr anchor="b"/>
          <a:lstStyle>
            <a:lvl1pPr>
              <a:defRPr sz="374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2176910"/>
            <a:ext cx="5412730" cy="10744538"/>
          </a:xfrm>
          <a:prstGeom prst="rect">
            <a:avLst/>
          </a:prstGeom>
        </p:spPr>
        <p:txBody>
          <a:bodyPr/>
          <a:lstStyle>
            <a:lvl1pPr>
              <a:defRPr sz="3742"/>
            </a:lvl1pPr>
            <a:lvl2pPr>
              <a:defRPr sz="3274"/>
            </a:lvl2pPr>
            <a:lvl3pPr>
              <a:defRPr sz="2806"/>
            </a:lvl3pPr>
            <a:lvl4pPr>
              <a:defRPr sz="2339"/>
            </a:lvl4pPr>
            <a:lvl5pPr>
              <a:defRPr sz="2339"/>
            </a:lvl5pPr>
            <a:lvl6pPr>
              <a:defRPr sz="2339"/>
            </a:lvl6pPr>
            <a:lvl7pPr>
              <a:defRPr sz="2339"/>
            </a:lvl7pPr>
            <a:lvl8pPr>
              <a:defRPr sz="2339"/>
            </a:lvl8pPr>
            <a:lvl9pPr>
              <a:defRPr sz="2339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51F73D12-40DF-D941-B4EC-85FE88397D55}" type="datetimeFigureOut">
              <a:rPr lang="de-DE" smtClean="0"/>
              <a:t>31.05.2023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E990C9A6-1A16-324B-B61A-99DE10EF7C2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2145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  <a:prstGeom prst="rect">
            <a:avLst/>
          </a:prstGeom>
        </p:spPr>
        <p:txBody>
          <a:bodyPr anchor="b"/>
          <a:lstStyle>
            <a:lvl1pPr>
              <a:defRPr sz="374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2176910"/>
            <a:ext cx="5412730" cy="10744538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742"/>
            </a:lvl1pPr>
            <a:lvl2pPr marL="534604" indent="0">
              <a:buNone/>
              <a:defRPr sz="3274"/>
            </a:lvl2pPr>
            <a:lvl3pPr marL="1069208" indent="0">
              <a:buNone/>
              <a:defRPr sz="2806"/>
            </a:lvl3pPr>
            <a:lvl4pPr marL="1603812" indent="0">
              <a:buNone/>
              <a:defRPr sz="2339"/>
            </a:lvl4pPr>
            <a:lvl5pPr marL="2138416" indent="0">
              <a:buNone/>
              <a:defRPr sz="2339"/>
            </a:lvl5pPr>
            <a:lvl6pPr marL="2673020" indent="0">
              <a:buNone/>
              <a:defRPr sz="2339"/>
            </a:lvl6pPr>
            <a:lvl7pPr marL="3207624" indent="0">
              <a:buNone/>
              <a:defRPr sz="2339"/>
            </a:lvl7pPr>
            <a:lvl8pPr marL="3742228" indent="0">
              <a:buNone/>
              <a:defRPr sz="2339"/>
            </a:lvl8pPr>
            <a:lvl9pPr marL="4276832" indent="0">
              <a:buNone/>
              <a:defRPr sz="2339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51F73D12-40DF-D941-B4EC-85FE88397D55}" type="datetimeFigureOut">
              <a:rPr lang="de-DE" smtClean="0"/>
              <a:t>31.05.2023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E990C9A6-1A16-324B-B61A-99DE10EF7C2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45482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4D4642BA-A98C-70CC-959F-F27F0227C63F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rcRect/>
          <a:stretch/>
        </p:blipFill>
        <p:spPr>
          <a:xfrm>
            <a:off x="5556" y="0"/>
            <a:ext cx="10686257" cy="15120864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C92FA4A1-D0FD-F04A-1700-155B4811379C}"/>
              </a:ext>
            </a:extLst>
          </p:cNvPr>
          <p:cNvSpPr txBox="1"/>
          <p:nvPr userDrawn="1"/>
        </p:nvSpPr>
        <p:spPr>
          <a:xfrm>
            <a:off x="2857500" y="7745840"/>
            <a:ext cx="6838950" cy="1065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lang="en-GB" sz="1900" dirty="0">
                <a:solidFill>
                  <a:schemeClr val="bg1"/>
                </a:solidFill>
                <a:latin typeface="Trebuchet MS" panose="020B0703020202090204" pitchFamily="34" charset="0"/>
              </a:rPr>
              <a:t>This project is supported by the </a:t>
            </a:r>
            <a:r>
              <a:rPr lang="en-GB" sz="1900" dirty="0" err="1">
                <a:solidFill>
                  <a:schemeClr val="bg1"/>
                </a:solidFill>
                <a:latin typeface="Trebuchet MS" panose="020B0703020202090204" pitchFamily="34" charset="0"/>
              </a:rPr>
              <a:t>Interreg</a:t>
            </a:r>
            <a:r>
              <a:rPr lang="en-GB" sz="1900" dirty="0">
                <a:solidFill>
                  <a:schemeClr val="bg1"/>
                </a:solidFill>
                <a:latin typeface="Trebuchet MS" panose="020B0703020202090204" pitchFamily="34" charset="0"/>
              </a:rPr>
              <a:t> CENTRAL</a:t>
            </a:r>
          </a:p>
          <a:p>
            <a:pPr>
              <a:lnSpc>
                <a:spcPts val="2600"/>
              </a:lnSpc>
            </a:pPr>
            <a:r>
              <a:rPr lang="en-GB" sz="1900" dirty="0">
                <a:solidFill>
                  <a:schemeClr val="bg1"/>
                </a:solidFill>
                <a:latin typeface="Trebuchet MS" panose="020B0703020202090204" pitchFamily="34" charset="0"/>
              </a:rPr>
              <a:t>EUROPE Programme with co-financing from the European Regional Development Fund.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755402C0-ED22-825C-0A15-9CED59059046}"/>
              </a:ext>
            </a:extLst>
          </p:cNvPr>
          <p:cNvSpPr txBox="1"/>
          <p:nvPr userDrawn="1"/>
        </p:nvSpPr>
        <p:spPr>
          <a:xfrm>
            <a:off x="6534150" y="10196940"/>
            <a:ext cx="2959100" cy="398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lang="de-DE" sz="1900" dirty="0">
                <a:solidFill>
                  <a:schemeClr val="bg1"/>
                </a:solidFill>
                <a:latin typeface="Trebuchet MS" panose="020B0703020202090204" pitchFamily="34" charset="0"/>
              </a:rPr>
              <a:t>Project </a:t>
            </a:r>
            <a:r>
              <a:rPr lang="de-DE" sz="1900" dirty="0" err="1">
                <a:solidFill>
                  <a:schemeClr val="bg1"/>
                </a:solidFill>
                <a:latin typeface="Trebuchet MS" panose="020B0703020202090204" pitchFamily="34" charset="0"/>
              </a:rPr>
              <a:t>budget</a:t>
            </a:r>
            <a:r>
              <a:rPr lang="de-DE" sz="1900" dirty="0">
                <a:solidFill>
                  <a:schemeClr val="bg1"/>
                </a:solidFill>
                <a:latin typeface="Trebuchet MS" panose="020B0703020202090204" pitchFamily="34" charset="0"/>
              </a:rPr>
              <a:t> in EUR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3950BE73-46FE-53B6-7CBB-4FC8A07469EB}"/>
              </a:ext>
            </a:extLst>
          </p:cNvPr>
          <p:cNvSpPr txBox="1"/>
          <p:nvPr userDrawn="1"/>
        </p:nvSpPr>
        <p:spPr>
          <a:xfrm>
            <a:off x="6534150" y="10933540"/>
            <a:ext cx="2959100" cy="398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lang="de-DE" sz="1900" dirty="0">
                <a:solidFill>
                  <a:schemeClr val="bg1"/>
                </a:solidFill>
                <a:latin typeface="Trebuchet MS" panose="020B0703020202090204" pitchFamily="34" charset="0"/>
              </a:rPr>
              <a:t>ERDF </a:t>
            </a:r>
            <a:r>
              <a:rPr lang="de-DE" sz="1900" dirty="0" err="1">
                <a:solidFill>
                  <a:schemeClr val="bg1"/>
                </a:solidFill>
                <a:latin typeface="Trebuchet MS" panose="020B0703020202090204" pitchFamily="34" charset="0"/>
              </a:rPr>
              <a:t>funding</a:t>
            </a:r>
            <a:r>
              <a:rPr lang="de-DE" sz="1900" dirty="0">
                <a:solidFill>
                  <a:schemeClr val="bg1"/>
                </a:solidFill>
                <a:latin typeface="Trebuchet MS" panose="020B0703020202090204" pitchFamily="34" charset="0"/>
              </a:rPr>
              <a:t> in EUR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70F93667-3190-0201-0BD4-60B45F931DE0}"/>
              </a:ext>
            </a:extLst>
          </p:cNvPr>
          <p:cNvSpPr txBox="1"/>
          <p:nvPr userDrawn="1"/>
        </p:nvSpPr>
        <p:spPr>
          <a:xfrm>
            <a:off x="6534150" y="11676490"/>
            <a:ext cx="2959100" cy="398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lang="de-DE" sz="1900" dirty="0">
                <a:solidFill>
                  <a:schemeClr val="bg1"/>
                </a:solidFill>
                <a:latin typeface="Trebuchet MS" panose="020B0703020202090204" pitchFamily="34" charset="0"/>
              </a:rPr>
              <a:t>Project </a:t>
            </a:r>
            <a:r>
              <a:rPr lang="de-DE" sz="1900" dirty="0" err="1">
                <a:solidFill>
                  <a:schemeClr val="bg1"/>
                </a:solidFill>
                <a:latin typeface="Trebuchet MS" panose="020B0703020202090204" pitchFamily="34" charset="0"/>
              </a:rPr>
              <a:t>duration</a:t>
            </a:r>
            <a:endParaRPr lang="de-DE" sz="1900" dirty="0">
              <a:solidFill>
                <a:schemeClr val="bg1"/>
              </a:solidFill>
              <a:latin typeface="Trebuchet MS" panose="020B070302020209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7732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69208" rtl="0" eaLnBrk="1" latinLnBrk="0" hangingPunct="1">
        <a:lnSpc>
          <a:spcPct val="90000"/>
        </a:lnSpc>
        <a:spcBef>
          <a:spcPct val="0"/>
        </a:spcBef>
        <a:buNone/>
        <a:defRPr sz="51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02" indent="-267302" algn="l" defTabSz="1069208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190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51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87111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5718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322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D8D31C5F-4A35-D216-172B-330F45B24C1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35898" y="298451"/>
            <a:ext cx="5464427" cy="2318901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9A24E508-0B20-869C-ED1C-22300FFEAF83}"/>
              </a:ext>
            </a:extLst>
          </p:cNvPr>
          <p:cNvSpPr txBox="1"/>
          <p:nvPr/>
        </p:nvSpPr>
        <p:spPr>
          <a:xfrm>
            <a:off x="2857500" y="5302250"/>
            <a:ext cx="72009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5000" b="1" spc="-150" dirty="0">
                <a:solidFill>
                  <a:schemeClr val="bg1"/>
                </a:solidFill>
                <a:latin typeface="Trebuchet MS" panose="020B0703020202090204" pitchFamily="34" charset="0"/>
              </a:rPr>
              <a:t>ICTr-CE</a:t>
            </a:r>
            <a:endParaRPr lang="de-DE" sz="5000" b="1" spc="-150" dirty="0">
              <a:solidFill>
                <a:schemeClr val="bg1"/>
              </a:solidFill>
              <a:latin typeface="Trebuchet MS" panose="020B0703020202090204" pitchFamily="34" charset="0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5099AA42-B8C1-14D4-9153-2DA1281DB3B3}"/>
              </a:ext>
            </a:extLst>
          </p:cNvPr>
          <p:cNvSpPr txBox="1"/>
          <p:nvPr/>
        </p:nvSpPr>
        <p:spPr>
          <a:xfrm>
            <a:off x="2857499" y="6285340"/>
            <a:ext cx="6838950" cy="1409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lang="en-US" sz="2800" b="1" dirty="0">
                <a:solidFill>
                  <a:schemeClr val="bg1"/>
                </a:solidFill>
                <a:latin typeface="Trebuchet MS" panose="020B0703020202090204" pitchFamily="34" charset="0"/>
              </a:rPr>
              <a:t>Innovative participatory sustainable business model</a:t>
            </a:r>
          </a:p>
          <a:p>
            <a:pPr>
              <a:lnSpc>
                <a:spcPts val="3500"/>
              </a:lnSpc>
            </a:pPr>
            <a:r>
              <a:rPr lang="en-US" sz="2800" b="1" dirty="0">
                <a:solidFill>
                  <a:schemeClr val="bg1"/>
                </a:solidFill>
                <a:latin typeface="Trebuchet MS" panose="020B0703020202090204" pitchFamily="34" charset="0"/>
              </a:rPr>
              <a:t>for cycling along the Iron Curtain Trail</a:t>
            </a:r>
            <a:endParaRPr lang="de-DE" sz="2800" b="1" dirty="0">
              <a:solidFill>
                <a:schemeClr val="bg1"/>
              </a:solidFill>
              <a:latin typeface="Trebuchet MS" panose="020B0703020202090204" pitchFamily="34" charset="0"/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CCCC74B1-D832-CCD5-2E03-810E9E01BF77}"/>
              </a:ext>
            </a:extLst>
          </p:cNvPr>
          <p:cNvSpPr txBox="1"/>
          <p:nvPr/>
        </p:nvSpPr>
        <p:spPr>
          <a:xfrm>
            <a:off x="2857500" y="9082331"/>
            <a:ext cx="6838950" cy="398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lang="de-DE" sz="1900" b="1" dirty="0">
                <a:solidFill>
                  <a:schemeClr val="bg1"/>
                </a:solidFill>
                <a:latin typeface="Trebuchet MS" panose="020B0703020202090204" pitchFamily="34" charset="0"/>
              </a:rPr>
              <a:t>https://www.interreg-central.eu/projects/ictr-ce/</a:t>
            </a:r>
            <a:r>
              <a:rPr lang="sl-SI" sz="1900" b="1" dirty="0">
                <a:solidFill>
                  <a:schemeClr val="bg1"/>
                </a:solidFill>
                <a:latin typeface="Trebuchet MS" panose="020B0703020202090204" pitchFamily="34" charset="0"/>
              </a:rPr>
              <a:t> </a:t>
            </a:r>
            <a:endParaRPr lang="de-DE" sz="1900" b="1" dirty="0">
              <a:solidFill>
                <a:schemeClr val="bg1"/>
              </a:solidFill>
              <a:latin typeface="Trebuchet MS" panose="020B0703020202090204" pitchFamily="34" charset="0"/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88E968F0-73F2-7FE6-0783-F8095217E721}"/>
              </a:ext>
            </a:extLst>
          </p:cNvPr>
          <p:cNvSpPr txBox="1"/>
          <p:nvPr/>
        </p:nvSpPr>
        <p:spPr>
          <a:xfrm>
            <a:off x="3060700" y="10196940"/>
            <a:ext cx="2959100" cy="398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2600"/>
              </a:lnSpc>
            </a:pPr>
            <a:r>
              <a:rPr lang="de-DE" sz="1900" dirty="0">
                <a:latin typeface="Trebuchet MS" panose="020B0703020202090204" pitchFamily="34" charset="0"/>
              </a:rPr>
              <a:t>2</a:t>
            </a:r>
            <a:r>
              <a:rPr lang="sl-SI" sz="1900" dirty="0">
                <a:latin typeface="Trebuchet MS" panose="020B0703020202090204" pitchFamily="34" charset="0"/>
              </a:rPr>
              <a:t>.</a:t>
            </a:r>
            <a:r>
              <a:rPr lang="de-DE" sz="1900" dirty="0">
                <a:latin typeface="Trebuchet MS" panose="020B0703020202090204" pitchFamily="34" charset="0"/>
              </a:rPr>
              <a:t>671</a:t>
            </a:r>
            <a:r>
              <a:rPr lang="sl-SI" sz="1900" dirty="0">
                <a:latin typeface="Trebuchet MS" panose="020B0703020202090204" pitchFamily="34" charset="0"/>
              </a:rPr>
              <a:t>.</a:t>
            </a:r>
            <a:r>
              <a:rPr lang="de-DE" sz="1900" dirty="0">
                <a:latin typeface="Trebuchet MS" panose="020B0703020202090204" pitchFamily="34" charset="0"/>
              </a:rPr>
              <a:t>820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9F7DAA50-85EB-B779-5CD9-771174EBFD78}"/>
              </a:ext>
            </a:extLst>
          </p:cNvPr>
          <p:cNvSpPr txBox="1"/>
          <p:nvPr/>
        </p:nvSpPr>
        <p:spPr>
          <a:xfrm>
            <a:off x="3060700" y="10933540"/>
            <a:ext cx="2959100" cy="398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2600"/>
              </a:lnSpc>
            </a:pPr>
            <a:r>
              <a:rPr lang="de-DE" sz="1900" dirty="0">
                <a:latin typeface="Trebuchet MS" panose="020B0703020202090204" pitchFamily="34" charset="0"/>
              </a:rPr>
              <a:t>2</a:t>
            </a:r>
            <a:r>
              <a:rPr lang="sl-SI" sz="1900" dirty="0">
                <a:latin typeface="Trebuchet MS" panose="020B0703020202090204" pitchFamily="34" charset="0"/>
              </a:rPr>
              <a:t>.</a:t>
            </a:r>
            <a:r>
              <a:rPr lang="de-DE" sz="1900" dirty="0">
                <a:latin typeface="Trebuchet MS" panose="020B0703020202090204" pitchFamily="34" charset="0"/>
              </a:rPr>
              <a:t>137</a:t>
            </a:r>
            <a:r>
              <a:rPr lang="sl-SI" sz="1900" dirty="0">
                <a:latin typeface="Trebuchet MS" panose="020B0703020202090204" pitchFamily="34" charset="0"/>
              </a:rPr>
              <a:t>.</a:t>
            </a:r>
            <a:r>
              <a:rPr lang="de-DE" sz="1900" dirty="0">
                <a:latin typeface="Trebuchet MS" panose="020B0703020202090204" pitchFamily="34" charset="0"/>
              </a:rPr>
              <a:t>456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EB83E549-EC97-2330-EC1F-65F4C168B9FD}"/>
              </a:ext>
            </a:extLst>
          </p:cNvPr>
          <p:cNvSpPr txBox="1"/>
          <p:nvPr/>
        </p:nvSpPr>
        <p:spPr>
          <a:xfrm>
            <a:off x="3060700" y="11676490"/>
            <a:ext cx="2959100" cy="398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2600"/>
              </a:lnSpc>
            </a:pPr>
            <a:r>
              <a:rPr lang="sl-SI" sz="1900" dirty="0">
                <a:latin typeface="Trebuchet MS" panose="020B0703020202090204" pitchFamily="34" charset="0"/>
              </a:rPr>
              <a:t>03</a:t>
            </a:r>
            <a:r>
              <a:rPr lang="de-DE" sz="1900" dirty="0">
                <a:latin typeface="Trebuchet MS" panose="020B0703020202090204" pitchFamily="34" charset="0"/>
              </a:rPr>
              <a:t>.</a:t>
            </a:r>
            <a:r>
              <a:rPr lang="sl-SI" sz="1900" dirty="0">
                <a:latin typeface="Trebuchet MS" panose="020B0703020202090204" pitchFamily="34" charset="0"/>
              </a:rPr>
              <a:t>2023</a:t>
            </a:r>
            <a:r>
              <a:rPr lang="de-DE" sz="1900" dirty="0">
                <a:latin typeface="Trebuchet MS" panose="020B0703020202090204" pitchFamily="34" charset="0"/>
              </a:rPr>
              <a:t> – </a:t>
            </a:r>
            <a:r>
              <a:rPr lang="sl-SI" sz="1900" dirty="0">
                <a:latin typeface="Trebuchet MS" panose="020B0703020202090204" pitchFamily="34" charset="0"/>
              </a:rPr>
              <a:t>02</a:t>
            </a:r>
            <a:r>
              <a:rPr lang="de-DE" sz="1900" dirty="0">
                <a:latin typeface="Trebuchet MS" panose="020B0703020202090204" pitchFamily="34" charset="0"/>
              </a:rPr>
              <a:t>.</a:t>
            </a:r>
            <a:r>
              <a:rPr lang="sl-SI" sz="1900" dirty="0">
                <a:latin typeface="Trebuchet MS" panose="020B0703020202090204" pitchFamily="34" charset="0"/>
              </a:rPr>
              <a:t>2026</a:t>
            </a:r>
            <a:endParaRPr lang="de-DE" sz="1900" dirty="0">
              <a:latin typeface="Trebuchet MS" panose="020B0703020202090204" pitchFamily="34" charset="0"/>
            </a:endParaRP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524D1261-E905-321F-ADEA-AF5F79D6AF4F}"/>
              </a:ext>
            </a:extLst>
          </p:cNvPr>
          <p:cNvSpPr txBox="1"/>
          <p:nvPr/>
        </p:nvSpPr>
        <p:spPr>
          <a:xfrm>
            <a:off x="2857500" y="13562440"/>
            <a:ext cx="6838950" cy="7683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de-DE" sz="1400" b="1" dirty="0">
                <a:solidFill>
                  <a:schemeClr val="bg1"/>
                </a:solidFill>
                <a:latin typeface="Trebuchet MS" panose="020B0703020202090204" pitchFamily="34" charset="0"/>
              </a:rPr>
              <a:t>Contact</a:t>
            </a:r>
          </a:p>
          <a:p>
            <a:pPr>
              <a:lnSpc>
                <a:spcPts val="1800"/>
              </a:lnSpc>
            </a:pPr>
            <a:r>
              <a:rPr lang="en-US" sz="1400" dirty="0" err="1">
                <a:solidFill>
                  <a:schemeClr val="bg1"/>
                </a:solidFill>
                <a:latin typeface="Trebuchet MS" panose="020B0703020202090204" pitchFamily="34" charset="0"/>
              </a:rPr>
              <a:t>Westpannon</a:t>
            </a:r>
            <a:r>
              <a:rPr lang="en-US" sz="1400" dirty="0">
                <a:solidFill>
                  <a:schemeClr val="bg1"/>
                </a:solidFill>
                <a:latin typeface="Trebuchet MS" panose="020B0703020202090204" pitchFamily="34" charset="0"/>
              </a:rPr>
              <a:t> Regional and Economic Development Public Nonprofit Ltd.</a:t>
            </a:r>
            <a:endParaRPr lang="sl-SI" sz="1400" dirty="0">
              <a:solidFill>
                <a:schemeClr val="bg1"/>
              </a:solidFill>
              <a:latin typeface="Trebuchet MS" panose="020B0703020202090204" pitchFamily="34" charset="0"/>
            </a:endParaRPr>
          </a:p>
          <a:p>
            <a:pPr>
              <a:lnSpc>
                <a:spcPts val="1800"/>
              </a:lnSpc>
            </a:pPr>
            <a:r>
              <a:rPr lang="de-DE" sz="1400" dirty="0">
                <a:solidFill>
                  <a:schemeClr val="bg1"/>
                </a:solidFill>
                <a:latin typeface="Trebuchet MS" panose="020B0703020202090204" pitchFamily="34" charset="0"/>
              </a:rPr>
              <a:t>Máté Deák</a:t>
            </a:r>
            <a:r>
              <a:rPr lang="sl-SI" sz="1400" dirty="0">
                <a:solidFill>
                  <a:schemeClr val="bg1"/>
                </a:solidFill>
                <a:latin typeface="Trebuchet MS" panose="020B0703020202090204" pitchFamily="34" charset="0"/>
              </a:rPr>
              <a:t> </a:t>
            </a:r>
            <a:r>
              <a:rPr lang="de-DE" sz="1400" dirty="0">
                <a:solidFill>
                  <a:schemeClr val="bg1"/>
                </a:solidFill>
                <a:latin typeface="Trebuchet MS" panose="020B0703020202090204" pitchFamily="34" charset="0"/>
              </a:rPr>
              <a:t>| mate.deak@westpannon.hu</a:t>
            </a:r>
          </a:p>
        </p:txBody>
      </p:sp>
    </p:spTree>
    <p:extLst>
      <p:ext uri="{BB962C8B-B14F-4D97-AF65-F5344CB8AC3E}">
        <p14:creationId xmlns:p14="http://schemas.microsoft.com/office/powerpoint/2010/main" val="19181731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13</TotalTime>
  <Words>62</Words>
  <Application>Microsoft Office PowerPoint</Application>
  <PresentationFormat>Custom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Trebuchet MS</vt:lpstr>
      <vt:lpstr>Office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Magdalena Mantler</dc:creator>
  <cp:lastModifiedBy>Zavod Iskriva</cp:lastModifiedBy>
  <cp:revision>9</cp:revision>
  <dcterms:created xsi:type="dcterms:W3CDTF">2023-01-18T10:51:08Z</dcterms:created>
  <dcterms:modified xsi:type="dcterms:W3CDTF">2023-05-31T08:01:19Z</dcterms:modified>
</cp:coreProperties>
</file>