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15119350" cx="106918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" roundtripDataSignature="AMtx7mgaqmvcj/8F3j46jXHfI7vRO60C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folie">
  <p:cSld name="Titelfoli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555" y="0"/>
            <a:ext cx="10686257" cy="1512086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3"/>
          <p:cNvSpPr txBox="1"/>
          <p:nvPr/>
        </p:nvSpPr>
        <p:spPr>
          <a:xfrm>
            <a:off x="2857500" y="7745840"/>
            <a:ext cx="6838950" cy="1065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368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DE" sz="19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This project is supported by the Interreg CENTRAL</a:t>
            </a:r>
            <a:endParaRPr/>
          </a:p>
          <a:p>
            <a:pPr indent="0" lvl="0" marL="0" marR="0" rtl="0" algn="l">
              <a:lnSpc>
                <a:spcPct val="1368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DE" sz="19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EUROPE Programme with co-financing from the European Regional Development Fund.</a:t>
            </a:r>
            <a:endParaRPr/>
          </a:p>
        </p:txBody>
      </p:sp>
      <p:sp>
        <p:nvSpPr>
          <p:cNvPr id="14" name="Google Shape;14;p3"/>
          <p:cNvSpPr txBox="1"/>
          <p:nvPr/>
        </p:nvSpPr>
        <p:spPr>
          <a:xfrm>
            <a:off x="6534150" y="10196940"/>
            <a:ext cx="2959100" cy="3983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368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DE" sz="19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Project budget in EUR</a:t>
            </a:r>
            <a:endParaRPr/>
          </a:p>
        </p:txBody>
      </p:sp>
      <p:sp>
        <p:nvSpPr>
          <p:cNvPr id="15" name="Google Shape;15;p3"/>
          <p:cNvSpPr txBox="1"/>
          <p:nvPr/>
        </p:nvSpPr>
        <p:spPr>
          <a:xfrm>
            <a:off x="6534150" y="10933540"/>
            <a:ext cx="2959100" cy="3983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368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DE" sz="19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ERDF funding in EUR</a:t>
            </a:r>
            <a:endParaRPr/>
          </a:p>
        </p:txBody>
      </p:sp>
      <p:sp>
        <p:nvSpPr>
          <p:cNvPr id="16" name="Google Shape;16;p3"/>
          <p:cNvSpPr txBox="1"/>
          <p:nvPr/>
        </p:nvSpPr>
        <p:spPr>
          <a:xfrm>
            <a:off x="6534150" y="11676490"/>
            <a:ext cx="2959100" cy="3983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368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DE" sz="19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Project duration</a:t>
            </a:r>
            <a:endParaRPr b="0" i="0" sz="19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Inhal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bschnitts-&#10;überschrift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729494" y="3769342"/>
            <a:ext cx="9221689" cy="628922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16"/>
              <a:buFont typeface="Calibri"/>
              <a:buNone/>
              <a:defRPr sz="7016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729494" y="10118069"/>
            <a:ext cx="9221689" cy="33073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rgbClr val="888888"/>
              </a:buClr>
              <a:buSzPts val="2339"/>
              <a:buNone/>
              <a:defRPr sz="2339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rgbClr val="888888"/>
              </a:buClr>
              <a:buSzPts val="2105"/>
              <a:buNone/>
              <a:defRPr sz="2105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rgbClr val="888888"/>
              </a:buClr>
              <a:buSzPts val="1871"/>
              <a:buNone/>
              <a:defRPr sz="1871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rgbClr val="888888"/>
              </a:buClr>
              <a:buSzPts val="1871"/>
              <a:buNone/>
              <a:defRPr sz="1871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rgbClr val="888888"/>
              </a:buClr>
              <a:buSzPts val="1871"/>
              <a:buNone/>
              <a:defRPr sz="1871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rgbClr val="888888"/>
              </a:buClr>
              <a:buSzPts val="1871"/>
              <a:buNone/>
              <a:defRPr sz="1871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rgbClr val="888888"/>
              </a:buClr>
              <a:buSzPts val="1871"/>
              <a:buNone/>
              <a:defRPr sz="1871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rgbClr val="888888"/>
              </a:buClr>
              <a:buSzPts val="1871"/>
              <a:buNone/>
              <a:defRPr sz="1871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wei Inhalte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735062" y="4024827"/>
            <a:ext cx="4544021" cy="95930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412730" y="4024827"/>
            <a:ext cx="4544021" cy="95930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gleich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736455" y="804969"/>
            <a:ext cx="9221689" cy="2922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736456" y="3706342"/>
            <a:ext cx="4523137" cy="181642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b="1" sz="2806"/>
            </a:lvl1pPr>
            <a:lvl2pPr indent="-228600" lvl="1" marL="9144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339"/>
              <a:buNone/>
              <a:defRPr b="1" sz="2339"/>
            </a:lvl2pPr>
            <a:lvl3pPr indent="-228600" lvl="2" marL="13716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None/>
              <a:defRPr b="1" sz="2105"/>
            </a:lvl3pPr>
            <a:lvl4pPr indent="-228600" lvl="3" marL="18288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b="1" sz="1871"/>
            </a:lvl4pPr>
            <a:lvl5pPr indent="-228600" lvl="4" marL="22860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b="1" sz="1871"/>
            </a:lvl5pPr>
            <a:lvl6pPr indent="-228600" lvl="5" marL="27432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b="1" sz="1871"/>
            </a:lvl6pPr>
            <a:lvl7pPr indent="-228600" lvl="6" marL="32004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b="1" sz="1871"/>
            </a:lvl7pPr>
            <a:lvl8pPr indent="-228600" lvl="7" marL="36576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b="1" sz="1871"/>
            </a:lvl8pPr>
            <a:lvl9pPr indent="-228600" lvl="8" marL="41148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b="1" sz="1871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736456" y="5522763"/>
            <a:ext cx="4523137" cy="81231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412731" y="3706342"/>
            <a:ext cx="4545413" cy="181642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b="1" sz="2806"/>
            </a:lvl1pPr>
            <a:lvl2pPr indent="-228600" lvl="1" marL="9144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339"/>
              <a:buNone/>
              <a:defRPr b="1" sz="2339"/>
            </a:lvl2pPr>
            <a:lvl3pPr indent="-228600" lvl="2" marL="13716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None/>
              <a:defRPr b="1" sz="2105"/>
            </a:lvl3pPr>
            <a:lvl4pPr indent="-228600" lvl="3" marL="18288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b="1" sz="1871"/>
            </a:lvl4pPr>
            <a:lvl5pPr indent="-228600" lvl="4" marL="22860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b="1" sz="1871"/>
            </a:lvl5pPr>
            <a:lvl6pPr indent="-228600" lvl="5" marL="27432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b="1" sz="1871"/>
            </a:lvl6pPr>
            <a:lvl7pPr indent="-228600" lvl="6" marL="32004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b="1" sz="1871"/>
            </a:lvl7pPr>
            <a:lvl8pPr indent="-228600" lvl="7" marL="36576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b="1" sz="1871"/>
            </a:lvl8pPr>
            <a:lvl9pPr indent="-228600" lvl="8" marL="41148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b="1" sz="1871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412731" y="5522763"/>
            <a:ext cx="4545413" cy="81231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r Titel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r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alt mit Überschrift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736455" y="1007957"/>
            <a:ext cx="3448388" cy="35278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Calibri"/>
              <a:buNone/>
              <a:defRPr sz="3742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545413" y="2176910"/>
            <a:ext cx="5412730" cy="107445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66217" lvl="0" marL="4572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Char char="•"/>
              <a:defRPr sz="3742"/>
            </a:lvl1pPr>
            <a:lvl2pPr indent="-436499" lvl="1" marL="9144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3274"/>
              <a:buChar char="•"/>
              <a:defRPr sz="3274"/>
            </a:lvl2pPr>
            <a:lvl3pPr indent="-406781" lvl="2" marL="13716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806"/>
              <a:buChar char="•"/>
              <a:defRPr sz="2806"/>
            </a:lvl3pPr>
            <a:lvl4pPr indent="-377127" lvl="3" marL="18288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339"/>
              <a:buChar char="•"/>
              <a:defRPr sz="2339"/>
            </a:lvl4pPr>
            <a:lvl5pPr indent="-377127" lvl="4" marL="22860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339"/>
              <a:buChar char="•"/>
              <a:defRPr sz="2339"/>
            </a:lvl5pPr>
            <a:lvl6pPr indent="-377127" lvl="5" marL="27432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339"/>
              <a:buChar char="•"/>
              <a:defRPr sz="2339"/>
            </a:lvl6pPr>
            <a:lvl7pPr indent="-377127" lvl="6" marL="32004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339"/>
              <a:buChar char="•"/>
              <a:defRPr sz="2339"/>
            </a:lvl7pPr>
            <a:lvl8pPr indent="-377127" lvl="7" marL="36576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339"/>
              <a:buChar char="•"/>
              <a:defRPr sz="2339"/>
            </a:lvl8pPr>
            <a:lvl9pPr indent="-377127" lvl="8" marL="41148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339"/>
              <a:buChar char="•"/>
              <a:defRPr sz="2339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736455" y="4535805"/>
            <a:ext cx="3448388" cy="8403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1"/>
            </a:lvl1pPr>
            <a:lvl2pPr indent="-228600" lvl="1" marL="9144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637"/>
              <a:buNone/>
              <a:defRPr sz="1637"/>
            </a:lvl2pPr>
            <a:lvl3pPr indent="-228600" lvl="2" marL="13716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403"/>
              <a:buNone/>
              <a:defRPr sz="1403"/>
            </a:lvl3pPr>
            <a:lvl4pPr indent="-228600" lvl="3" marL="18288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169"/>
              <a:buNone/>
              <a:defRPr sz="1169"/>
            </a:lvl4pPr>
            <a:lvl5pPr indent="-228600" lvl="4" marL="22860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169"/>
              <a:buNone/>
              <a:defRPr sz="1169"/>
            </a:lvl5pPr>
            <a:lvl6pPr indent="-228600" lvl="5" marL="27432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169"/>
              <a:buNone/>
              <a:defRPr sz="1169"/>
            </a:lvl6pPr>
            <a:lvl7pPr indent="-228600" lvl="6" marL="32004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169"/>
              <a:buNone/>
              <a:defRPr sz="1169"/>
            </a:lvl7pPr>
            <a:lvl8pPr indent="-228600" lvl="7" marL="36576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169"/>
              <a:buNone/>
              <a:defRPr sz="1169"/>
            </a:lvl8pPr>
            <a:lvl9pPr indent="-228600" lvl="8" marL="41148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169"/>
              <a:buNone/>
              <a:defRPr sz="1169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d mit Überschrift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736455" y="1007957"/>
            <a:ext cx="3448388" cy="35278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42"/>
              <a:buFont typeface="Calibri"/>
              <a:buNone/>
              <a:defRPr sz="3742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545413" y="2176910"/>
            <a:ext cx="5412730" cy="1074453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736455" y="4535805"/>
            <a:ext cx="3448388" cy="8403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71"/>
              <a:buNone/>
              <a:defRPr sz="1871"/>
            </a:lvl1pPr>
            <a:lvl2pPr indent="-228600" lvl="1" marL="9144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637"/>
              <a:buNone/>
              <a:defRPr sz="1637"/>
            </a:lvl2pPr>
            <a:lvl3pPr indent="-228600" lvl="2" marL="13716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403"/>
              <a:buNone/>
              <a:defRPr sz="1403"/>
            </a:lvl3pPr>
            <a:lvl4pPr indent="-228600" lvl="3" marL="18288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169"/>
              <a:buNone/>
              <a:defRPr sz="1169"/>
            </a:lvl4pPr>
            <a:lvl5pPr indent="-228600" lvl="4" marL="22860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169"/>
              <a:buNone/>
              <a:defRPr sz="1169"/>
            </a:lvl5pPr>
            <a:lvl6pPr indent="-228600" lvl="5" marL="27432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169"/>
              <a:buNone/>
              <a:defRPr sz="1169"/>
            </a:lvl6pPr>
            <a:lvl7pPr indent="-228600" lvl="6" marL="32004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169"/>
              <a:buNone/>
              <a:defRPr sz="1169"/>
            </a:lvl7pPr>
            <a:lvl8pPr indent="-228600" lvl="7" marL="36576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169"/>
              <a:buNone/>
              <a:defRPr sz="1169"/>
            </a:lvl8pPr>
            <a:lvl9pPr indent="-228600" lvl="8" marL="41148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169"/>
              <a:buNone/>
              <a:defRPr sz="1169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vertikaler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549362" y="4210527"/>
            <a:ext cx="9593089" cy="92216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aler Titel u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397565" y="6058730"/>
            <a:ext cx="12812950" cy="23054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2280102" y="3820132"/>
            <a:ext cx="12812950" cy="67826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45"/>
              <a:buFont typeface="Calibri"/>
              <a:buNone/>
              <a:defRPr b="0" i="0" sz="514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6499" lvl="0" marL="457200" marR="0" rtl="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274"/>
              <a:buFont typeface="Arial"/>
              <a:buChar char="•"/>
              <a:defRPr b="0" i="0" sz="327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781" lvl="1" marL="9144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806"/>
              <a:buFont typeface="Arial"/>
              <a:buChar char="•"/>
              <a:defRPr b="0" i="0" sz="280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77127" lvl="2" marL="13716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339"/>
              <a:buFont typeface="Arial"/>
              <a:buChar char="•"/>
              <a:defRPr b="0" i="0" sz="233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62268" lvl="3" marL="18288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62267" lvl="4" marL="22860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62267" lvl="5" marL="27432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62267" lvl="6" marL="32004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62267" lvl="7" marL="36576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62267" lvl="8" marL="4114800" marR="0" rtl="0" algn="l">
              <a:lnSpc>
                <a:spcPct val="90000"/>
              </a:lnSpc>
              <a:spcBef>
                <a:spcPts val="585"/>
              </a:spcBef>
              <a:spcAft>
                <a:spcPts val="0"/>
              </a:spcAft>
              <a:buClr>
                <a:schemeClr val="dk1"/>
              </a:buClr>
              <a:buSzPts val="2105"/>
              <a:buFont typeface="Arial"/>
              <a:buChar char="•"/>
              <a:defRPr b="0" i="0" sz="210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40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40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40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40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40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40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40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40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403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880" y="298451"/>
            <a:ext cx="5504464" cy="2318901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2857500" y="4928299"/>
            <a:ext cx="7200900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pc="-150" sz="5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CE-SustainTour</a:t>
            </a:r>
            <a:endParaRPr b="1" spc="-150" sz="50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2857500" y="5866476"/>
            <a:ext cx="6838950" cy="14388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93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3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Integrated governance solutions for inclusive and sustainable tourism in rural transborder areas</a:t>
            </a:r>
            <a:endParaRPr b="1" sz="32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2857500" y="7745840"/>
            <a:ext cx="6838950" cy="3983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368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9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v</a:t>
            </a:r>
            <a:endParaRPr/>
          </a:p>
        </p:txBody>
      </p:sp>
      <p:sp>
        <p:nvSpPr>
          <p:cNvPr id="88" name="Google Shape;88;p1"/>
          <p:cNvSpPr txBox="1"/>
          <p:nvPr/>
        </p:nvSpPr>
        <p:spPr>
          <a:xfrm>
            <a:off x="2857500" y="9082331"/>
            <a:ext cx="68391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368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19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www.interreg-central.eu/projects/ce-sustaintour/</a:t>
            </a:r>
            <a:endParaRPr/>
          </a:p>
        </p:txBody>
      </p:sp>
      <p:sp>
        <p:nvSpPr>
          <p:cNvPr id="89" name="Google Shape;89;p1"/>
          <p:cNvSpPr txBox="1"/>
          <p:nvPr/>
        </p:nvSpPr>
        <p:spPr>
          <a:xfrm>
            <a:off x="3060700" y="10196940"/>
            <a:ext cx="2959100" cy="3983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368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9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1.169.140</a:t>
            </a:r>
            <a:endParaRPr sz="19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060700" y="10933540"/>
            <a:ext cx="2959100" cy="3983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368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9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935.312</a:t>
            </a:r>
            <a:endParaRPr sz="19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3060700" y="11676490"/>
            <a:ext cx="2959100" cy="3983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368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9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10.2026 – 09.2028</a:t>
            </a:r>
            <a:endParaRPr sz="19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2857500" y="13562440"/>
            <a:ext cx="6838950" cy="7683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1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Contact</a:t>
            </a:r>
            <a:endParaRPr/>
          </a:p>
          <a:p>
            <a:pPr indent="0" lvl="0" marL="0" marR="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Geodetic Institute of Slovenia</a:t>
            </a:r>
            <a:endParaRPr sz="14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Katja Tič| Katja.Tic@gis.si</a:t>
            </a:r>
            <a:endParaRPr sz="14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A blue and white flag&#10;&#10;AI-generated content may be incorrect." id="93" name="Google Shape;9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880" y="285844"/>
            <a:ext cx="5504464" cy="23315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2023-01-18T10:51:08Z</dcterms:created>
  <dc:creator>Magdalena Mantler</dc:creator>
</cp:coreProperties>
</file>